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59" r:id="rId4"/>
    <p:sldId id="263" r:id="rId5"/>
    <p:sldId id="270" r:id="rId6"/>
    <p:sldId id="274" r:id="rId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7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EE52CE-899F-43D1-96B6-3EE19E09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6095</TotalTime>
  <Words>0</Words>
  <Application>Microsoft Office PowerPoint</Application>
  <PresentationFormat>自訂</PresentationFormat>
  <Paragraphs>0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2006-08-16T00:00:00Z</dcterms:created>
  <dcterms:modified xsi:type="dcterms:W3CDTF">2026-04-27T03:25:15Z</dcterms:modified>
</cp:coreProperties>
</file>